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53"/>
    <p:restoredTop sz="94658"/>
  </p:normalViewPr>
  <p:slideViewPr>
    <p:cSldViewPr snapToGrid="0">
      <p:cViewPr varScale="1">
        <p:scale>
          <a:sx n="120" d="100"/>
          <a:sy n="120" d="100"/>
        </p:scale>
        <p:origin x="10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yellow banner with a building&#10;&#10;AI-generated content may be incorrect.">
            <a:extLst>
              <a:ext uri="{FF2B5EF4-FFF2-40B4-BE49-F238E27FC236}">
                <a16:creationId xmlns:a16="http://schemas.microsoft.com/office/drawing/2014/main" id="{84931B8A-D914-E73F-537E-B26992694A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2EA1DF-1356-606E-F8F1-F0343FD091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7315200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15C78F-689D-D2EE-3C1C-EC70A3D967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73152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0" i="1">
                <a:solidFill>
                  <a:schemeClr val="bg1"/>
                </a:solidFill>
                <a:latin typeface="Gotham Thi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Secondary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272990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yellow background&#10;&#10;AI-generated content may be incorrect.">
            <a:extLst>
              <a:ext uri="{FF2B5EF4-FFF2-40B4-BE49-F238E27FC236}">
                <a16:creationId xmlns:a16="http://schemas.microsoft.com/office/drawing/2014/main" id="{E993475A-DF1F-1E2A-969F-3CCB74186D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043139-4273-51A8-8ACB-0DDC6684BA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9A25E-7948-7559-24F5-F36E99CA415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363095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1EC7D6-8F1E-DCC5-AB6E-E85823E5C06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363095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24855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blue background&#10;&#10;AI-generated content may be incorrect.">
            <a:extLst>
              <a:ext uri="{FF2B5EF4-FFF2-40B4-BE49-F238E27FC236}">
                <a16:creationId xmlns:a16="http://schemas.microsoft.com/office/drawing/2014/main" id="{F8378A19-B6A9-CE93-3989-4FE3E290C4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043139-4273-51A8-8ACB-0DDC6684BA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9A25E-7948-7559-24F5-F36E99CA415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3630958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1EC7D6-8F1E-DCC5-AB6E-E85823E5C06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3630958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19005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yellow border&#10;&#10;AI-generated content may be incorrect.">
            <a:extLst>
              <a:ext uri="{FF2B5EF4-FFF2-40B4-BE49-F238E27FC236}">
                <a16:creationId xmlns:a16="http://schemas.microsoft.com/office/drawing/2014/main" id="{7AC8013A-D595-3139-76E0-9792235F72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659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043139-4273-51A8-8ACB-0DDC6684BA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9A25E-7948-7559-24F5-F36E99CA415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456953"/>
            <a:ext cx="5181600" cy="299963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1EC7D6-8F1E-DCC5-AB6E-E85823E5C06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456953"/>
            <a:ext cx="5181600" cy="299963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CC29A6-01B7-6FF4-424A-3E4AC17EE06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200" y="1766515"/>
            <a:ext cx="5181600" cy="602974"/>
          </a:xfrm>
        </p:spPr>
        <p:txBody>
          <a:bodyPr anchor="b"/>
          <a:lstStyle>
            <a:lvl1pPr marL="0" indent="0">
              <a:buNone/>
              <a:defRPr b="1" i="0">
                <a:solidFill>
                  <a:schemeClr val="accent1"/>
                </a:solidFill>
                <a:latin typeface="Gotham Black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BDB668A-3CFE-B6FA-0870-8DD52B8A5FBB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72200" y="1766515"/>
            <a:ext cx="5181600" cy="602974"/>
          </a:xfrm>
        </p:spPr>
        <p:txBody>
          <a:bodyPr anchor="b"/>
          <a:lstStyle>
            <a:lvl1pPr marL="0" indent="0">
              <a:buNone/>
              <a:defRPr b="1" i="0">
                <a:solidFill>
                  <a:schemeClr val="accent1"/>
                </a:solidFill>
                <a:latin typeface="Gotham Black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30658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ITL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blue background&#10;&#10;AI-generated content may be incorrect.">
            <a:extLst>
              <a:ext uri="{FF2B5EF4-FFF2-40B4-BE49-F238E27FC236}">
                <a16:creationId xmlns:a16="http://schemas.microsoft.com/office/drawing/2014/main" id="{5D0A9502-801B-59BA-089A-1830E385A9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043139-4273-51A8-8ACB-0DDC6684BA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6492903" cy="132556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9A25E-7948-7559-24F5-F36E99CA415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199" y="2456953"/>
            <a:ext cx="6492903" cy="299963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CC29A6-01B7-6FF4-424A-3E4AC17EE06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199" y="1766515"/>
            <a:ext cx="6492903" cy="602974"/>
          </a:xfrm>
        </p:spPr>
        <p:txBody>
          <a:bodyPr anchor="b"/>
          <a:lstStyle>
            <a:lvl1pPr marL="0" indent="0">
              <a:buNone/>
              <a:defRPr b="1" i="0">
                <a:solidFill>
                  <a:schemeClr val="accent1"/>
                </a:solidFill>
                <a:latin typeface="Gotham Black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72949E9-6C16-B7DF-DB22-164661404E7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7444408" y="365126"/>
            <a:ext cx="3910979" cy="50815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95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ITL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background with yellow lines&#10;&#10;AI-generated content may be incorrect.">
            <a:extLst>
              <a:ext uri="{FF2B5EF4-FFF2-40B4-BE49-F238E27FC236}">
                <a16:creationId xmlns:a16="http://schemas.microsoft.com/office/drawing/2014/main" id="{816903DA-AB85-D7CE-E818-9FDAC4335C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043139-4273-51A8-8ACB-0DDC6684BA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6492903" cy="132556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9A25E-7948-7559-24F5-F36E99CA415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199" y="2456953"/>
            <a:ext cx="6492903" cy="299963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CC29A6-01B7-6FF4-424A-3E4AC17EE06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199" y="1766515"/>
            <a:ext cx="6492903" cy="602974"/>
          </a:xfrm>
        </p:spPr>
        <p:txBody>
          <a:bodyPr anchor="b"/>
          <a:lstStyle>
            <a:lvl1pPr marL="0" indent="0">
              <a:buNone/>
              <a:defRPr b="1" i="0">
                <a:solidFill>
                  <a:schemeClr val="accent1"/>
                </a:solidFill>
                <a:latin typeface="Gotham Black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72949E9-6C16-B7DF-DB22-164661404E7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7444408" y="365126"/>
            <a:ext cx="3910979" cy="50815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49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ITLE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yellow border&#10;&#10;AI-generated content may be incorrect.">
            <a:extLst>
              <a:ext uri="{FF2B5EF4-FFF2-40B4-BE49-F238E27FC236}">
                <a16:creationId xmlns:a16="http://schemas.microsoft.com/office/drawing/2014/main" id="{460C09D9-5CB4-92A1-7F7F-0753136477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043139-4273-51A8-8ACB-0DDC6684BA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6492903" cy="132556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9A25E-7948-7559-24F5-F36E99CA415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199" y="2456953"/>
            <a:ext cx="6492903" cy="299963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CC29A6-01B7-6FF4-424A-3E4AC17EE06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199" y="1766515"/>
            <a:ext cx="6492903" cy="602974"/>
          </a:xfrm>
        </p:spPr>
        <p:txBody>
          <a:bodyPr anchor="b"/>
          <a:lstStyle>
            <a:lvl1pPr marL="0" indent="0">
              <a:buNone/>
              <a:defRPr b="1" i="0">
                <a:solidFill>
                  <a:schemeClr val="accent1"/>
                </a:solidFill>
                <a:latin typeface="Gotham Black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72949E9-6C16-B7DF-DB22-164661404E7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7444408" y="365126"/>
            <a:ext cx="3910979" cy="50815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37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yellow border&#10;&#10;AI-generated content may be incorrect.">
            <a:extLst>
              <a:ext uri="{FF2B5EF4-FFF2-40B4-BE49-F238E27FC236}">
                <a16:creationId xmlns:a16="http://schemas.microsoft.com/office/drawing/2014/main" id="{7AC8013A-D595-3139-76E0-9792235F72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88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02E836C3-EFD2-35E8-C18D-87B680BB5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0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yellow border&#10;&#10;AI-generated content may be incorrect.">
            <a:extLst>
              <a:ext uri="{FF2B5EF4-FFF2-40B4-BE49-F238E27FC236}">
                <a16:creationId xmlns:a16="http://schemas.microsoft.com/office/drawing/2014/main" id="{3E73B7D3-8428-DF5B-E2DA-6E6C634E4A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809ABB-CA01-6E5E-E110-570CFCA17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313C2-C479-3A25-E225-58426FF80E7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62101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9113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and blue background&#10;&#10;AI-generated content may be incorrect.">
            <a:extLst>
              <a:ext uri="{FF2B5EF4-FFF2-40B4-BE49-F238E27FC236}">
                <a16:creationId xmlns:a16="http://schemas.microsoft.com/office/drawing/2014/main" id="{E7C70E10-22BD-B7E3-4CC3-01E5E9710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809ABB-CA01-6E5E-E110-570CFCA17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313C2-C479-3A25-E225-58426FF80E7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62101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46660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yellow background&#10;&#10;AI-generated content may be incorrect.">
            <a:extLst>
              <a:ext uri="{FF2B5EF4-FFF2-40B4-BE49-F238E27FC236}">
                <a16:creationId xmlns:a16="http://schemas.microsoft.com/office/drawing/2014/main" id="{AA3B2A5C-7DD1-B816-CC14-B26FAE43EB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809ABB-CA01-6E5E-E110-570CFCA17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313C2-C479-3A25-E225-58426FF80E7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62101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582281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and blue background&#10;&#10;AI-generated content may be incorrect.">
            <a:extLst>
              <a:ext uri="{FF2B5EF4-FFF2-40B4-BE49-F238E27FC236}">
                <a16:creationId xmlns:a16="http://schemas.microsoft.com/office/drawing/2014/main" id="{4F987FD5-4BE6-3BD5-A07A-D824711B0C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809ABB-CA01-6E5E-E110-570CFCA17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477000" cy="1325563"/>
          </a:xfrm>
        </p:spPr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313C2-C479-3A25-E225-58426FF80E7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6477000" cy="3621018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6C22049-3DD7-07E0-C6CE-BCE0A35C7A4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444408" y="365126"/>
            <a:ext cx="3910979" cy="50815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66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background with yellow lines&#10;&#10;AI-generated content may be incorrect.">
            <a:extLst>
              <a:ext uri="{FF2B5EF4-FFF2-40B4-BE49-F238E27FC236}">
                <a16:creationId xmlns:a16="http://schemas.microsoft.com/office/drawing/2014/main" id="{5DAAD5DA-8241-FBD3-A242-B6493C1F91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809ABB-CA01-6E5E-E110-570CFCA17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477000" cy="1325563"/>
          </a:xfrm>
        </p:spPr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313C2-C479-3A25-E225-58426FF80E7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6477000" cy="3621018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6C22049-3DD7-07E0-C6CE-BCE0A35C7A4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444408" y="365126"/>
            <a:ext cx="3910979" cy="50815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06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yellow border&#10;&#10;AI-generated content may be incorrect.">
            <a:extLst>
              <a:ext uri="{FF2B5EF4-FFF2-40B4-BE49-F238E27FC236}">
                <a16:creationId xmlns:a16="http://schemas.microsoft.com/office/drawing/2014/main" id="{7F3C1E55-9D79-AAC2-12C8-CB5A731EE5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809ABB-CA01-6E5E-E110-570CFCA17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477000" cy="1325563"/>
          </a:xfrm>
        </p:spPr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313C2-C479-3A25-E225-58426FF80E7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6477000" cy="3621018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6C22049-3DD7-07E0-C6CE-BCE0A35C7A4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444408" y="365126"/>
            <a:ext cx="3910979" cy="50815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19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uilding with a bell tower&#10;&#10;AI-generated content may be incorrect.">
            <a:extLst>
              <a:ext uri="{FF2B5EF4-FFF2-40B4-BE49-F238E27FC236}">
                <a16:creationId xmlns:a16="http://schemas.microsoft.com/office/drawing/2014/main" id="{56179592-E79B-FDA2-705A-BA57E4E8EB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522B8B-C3C2-3A54-D5D8-A75ADFB1B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3960" y="1600200"/>
            <a:ext cx="6364080" cy="182880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 OF NEXT SECTION</a:t>
            </a:r>
          </a:p>
        </p:txBody>
      </p:sp>
    </p:spTree>
    <p:extLst>
      <p:ext uri="{BB962C8B-B14F-4D97-AF65-F5344CB8AC3E}">
        <p14:creationId xmlns:p14="http://schemas.microsoft.com/office/powerpoint/2010/main" val="3225155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yellow border&#10;&#10;AI-generated content may be incorrect.">
            <a:extLst>
              <a:ext uri="{FF2B5EF4-FFF2-40B4-BE49-F238E27FC236}">
                <a16:creationId xmlns:a16="http://schemas.microsoft.com/office/drawing/2014/main" id="{7AC8013A-D595-3139-76E0-9792235F72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043139-4273-51A8-8ACB-0DDC6684BA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9A25E-7948-7559-24F5-F36E99CA415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3630958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1EC7D6-8F1E-DCC5-AB6E-E85823E5C06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3630958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5395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3FC1A7-B6E8-3FD6-8675-1105FC5B6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8C8E4-67D0-2ED3-C773-764352CC1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8108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64" r:id="rId4"/>
    <p:sldLayoutId id="2147483660" r:id="rId5"/>
    <p:sldLayoutId id="2147483661" r:id="rId6"/>
    <p:sldLayoutId id="2147483668" r:id="rId7"/>
    <p:sldLayoutId id="2147483651" r:id="rId8"/>
    <p:sldLayoutId id="2147483652" r:id="rId9"/>
    <p:sldLayoutId id="2147483662" r:id="rId10"/>
    <p:sldLayoutId id="2147483663" r:id="rId11"/>
    <p:sldLayoutId id="2147483669" r:id="rId12"/>
    <p:sldLayoutId id="2147483671" r:id="rId13"/>
    <p:sldLayoutId id="2147483672" r:id="rId14"/>
    <p:sldLayoutId id="2147483673" r:id="rId15"/>
    <p:sldLayoutId id="2147483666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Gotham Blac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otham Boo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tham Boo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tham Boo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tham Boo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Gotham Boo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2A52409-2E17-B875-0455-F22201CA80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491093F-76AC-0AF5-9212-EFB793C268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03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E0D03-33F3-4206-66FC-9B1699EF8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THIS TEMPLATE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B2EF-3A3A-A716-56D1-ED8CEB2D2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fonts and brand colors has been built into this template. </a:t>
            </a:r>
          </a:p>
          <a:p>
            <a:r>
              <a:rPr lang="en-US" dirty="0"/>
              <a:t>This template has seventeen (17) different slide layouts available for your use. </a:t>
            </a:r>
          </a:p>
          <a:p>
            <a:pPr lvl="1"/>
            <a:r>
              <a:rPr lang="en-US" dirty="0"/>
              <a:t>When you click “new slide” you will see each template. </a:t>
            </a:r>
          </a:p>
          <a:p>
            <a:pPr lvl="1"/>
            <a:r>
              <a:rPr lang="en-US" dirty="0"/>
              <a:t>Select the template you wish to use as a basis for your new </a:t>
            </a:r>
            <a:r>
              <a:rPr lang="en-US"/>
              <a:t>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075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04D32-C17E-561C-F96D-86F0FD1D1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EA390-BF59-0A5D-2DCE-258329AE6B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Gotham Black" pitchFamily="2" charset="77"/>
              </a:rPr>
              <a:t>GOTHAM BLACK </a:t>
            </a:r>
            <a:r>
              <a:rPr lang="en-US" dirty="0"/>
              <a:t>(to be used only for title slides)</a:t>
            </a:r>
          </a:p>
          <a:p>
            <a:r>
              <a:rPr lang="en-US" dirty="0"/>
              <a:t>GOTHAM BOOK (to be used for headlines and body copy)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F2D66-269A-89FD-DF2C-4B06CFC63B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latin typeface="Gotham Black" pitchFamily="2" charset="77"/>
              </a:rPr>
              <a:t>NAVY</a:t>
            </a:r>
            <a:r>
              <a:rPr lang="en-US" dirty="0"/>
              <a:t> (Hex #002855)</a:t>
            </a:r>
          </a:p>
          <a:p>
            <a:pPr lvl="1"/>
            <a:r>
              <a:rPr lang="en-US" dirty="0"/>
              <a:t>To be used for headlines</a:t>
            </a:r>
          </a:p>
          <a:p>
            <a:r>
              <a:rPr lang="en-US" b="1" dirty="0">
                <a:solidFill>
                  <a:schemeClr val="accent1"/>
                </a:solidFill>
                <a:latin typeface="Gotham Black" pitchFamily="2" charset="77"/>
              </a:rPr>
              <a:t>GOLD</a:t>
            </a:r>
            <a:r>
              <a:rPr lang="en-US" dirty="0"/>
              <a:t> (Hex #FFC72C)</a:t>
            </a:r>
          </a:p>
          <a:p>
            <a:pPr lvl="1"/>
            <a:r>
              <a:rPr lang="en-US" dirty="0"/>
              <a:t>To be used for sub headers</a:t>
            </a:r>
          </a:p>
          <a:p>
            <a:r>
              <a:rPr lang="en-US" dirty="0"/>
              <a:t>All other text to be in </a:t>
            </a:r>
            <a:r>
              <a:rPr lang="en-US" b="1" dirty="0"/>
              <a:t>Navy or Black </a:t>
            </a:r>
            <a:r>
              <a:rPr lang="en-US" dirty="0"/>
              <a:t>(unless on a colored background)</a:t>
            </a:r>
          </a:p>
          <a:p>
            <a:r>
              <a:rPr lang="en-US" dirty="0"/>
              <a:t>On a colored background, text should be </a:t>
            </a:r>
            <a:r>
              <a:rPr lang="en-US" b="1" dirty="0"/>
              <a:t>White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BD3AB2-6A0C-5DBA-CE15-934BD9560E1C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FONTS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BB028B-6908-ADAD-EDBE-989023CF0637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US" dirty="0"/>
              <a:t>COLORS</a:t>
            </a:r>
          </a:p>
        </p:txBody>
      </p:sp>
    </p:spTree>
    <p:extLst>
      <p:ext uri="{BB962C8B-B14F-4D97-AF65-F5344CB8AC3E}">
        <p14:creationId xmlns:p14="http://schemas.microsoft.com/office/powerpoint/2010/main" val="2062451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7223D"/>
      </a:dk1>
      <a:lt1>
        <a:srgbClr val="FFFFFF"/>
      </a:lt1>
      <a:dk2>
        <a:srgbClr val="17223D"/>
      </a:dk2>
      <a:lt2>
        <a:srgbClr val="FFFFFF"/>
      </a:lt2>
      <a:accent1>
        <a:srgbClr val="FFC72B"/>
      </a:accent1>
      <a:accent2>
        <a:srgbClr val="D1DDE6"/>
      </a:accent2>
      <a:accent3>
        <a:srgbClr val="D9D9D9"/>
      </a:accent3>
      <a:accent4>
        <a:srgbClr val="FFC72B"/>
      </a:accent4>
      <a:accent5>
        <a:srgbClr val="D0DDE5"/>
      </a:accent5>
      <a:accent6>
        <a:srgbClr val="D9D9D9"/>
      </a:accent6>
      <a:hlink>
        <a:srgbClr val="FFC72B"/>
      </a:hlink>
      <a:folHlink>
        <a:srgbClr val="FFC72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</TotalTime>
  <Words>135</Words>
  <Application>Microsoft Macintosh PowerPoint</Application>
  <PresentationFormat>Widescreen</PresentationFormat>
  <Paragraphs>16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Gotham Black</vt:lpstr>
      <vt:lpstr>Gotham Book</vt:lpstr>
      <vt:lpstr>Gotham Thin</vt:lpstr>
      <vt:lpstr>Office Theme</vt:lpstr>
      <vt:lpstr>PowerPoint Presentation</vt:lpstr>
      <vt:lpstr>HOW TO USE THIS TEMPLATE</vt:lpstr>
      <vt:lpstr>BRAND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HCC Marketing</dc:creator>
  <cp:lastModifiedBy>HCC Marketing</cp:lastModifiedBy>
  <cp:revision>4</cp:revision>
  <dcterms:created xsi:type="dcterms:W3CDTF">2025-06-11T13:46:52Z</dcterms:created>
  <dcterms:modified xsi:type="dcterms:W3CDTF">2025-06-12T13:40:01Z</dcterms:modified>
</cp:coreProperties>
</file>